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</p:embeddedFont>
    <p:embeddedFont>
      <p:font typeface="Raleway" pitchFamily="2" charset="0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D6EC5-6278-4ABC-91D4-CF759AB44623}" v="1" dt="2025-12-20T23:19:2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Eiyana Aboghrara" userId="9e20f724-d35c-48a3-92b4-9c98080f02aa" providerId="ADAL" clId="{57631A56-BF8E-4814-89D6-582FD3BCA79C}"/>
    <pc:docChg chg="modSld">
      <pc:chgData name="Omar Eiyana Aboghrara" userId="9e20f724-d35c-48a3-92b4-9c98080f02aa" providerId="ADAL" clId="{57631A56-BF8E-4814-89D6-582FD3BCA79C}" dt="2025-12-20T23:20:07.777" v="11" actId="1076"/>
      <pc:docMkLst>
        <pc:docMk/>
      </pc:docMkLst>
      <pc:sldChg chg="addSp modSp mod modAnim modNotes">
        <pc:chgData name="Omar Eiyana Aboghrara" userId="9e20f724-d35c-48a3-92b4-9c98080f02aa" providerId="ADAL" clId="{57631A56-BF8E-4814-89D6-582FD3BCA79C}" dt="2025-12-20T23:20:07.777" v="11" actId="1076"/>
        <pc:sldMkLst>
          <pc:docMk/>
          <pc:sldMk cId="0" sldId="262"/>
        </pc:sldMkLst>
        <pc:spChg chg="mod">
          <ac:chgData name="Omar Eiyana Aboghrara" userId="9e20f724-d35c-48a3-92b4-9c98080f02aa" providerId="ADAL" clId="{57631A56-BF8E-4814-89D6-582FD3BCA79C}" dt="2025-12-20T23:20:07.777" v="11" actId="1076"/>
          <ac:spMkLst>
            <pc:docMk/>
            <pc:sldMk cId="0" sldId="262"/>
            <ac:spMk id="130" creationId="{00000000-0000-0000-0000-000000000000}"/>
          </ac:spMkLst>
        </pc:spChg>
        <pc:picChg chg="add mod">
          <ac:chgData name="Omar Eiyana Aboghrara" userId="9e20f724-d35c-48a3-92b4-9c98080f02aa" providerId="ADAL" clId="{57631A56-BF8E-4814-89D6-582FD3BCA79C}" dt="2025-12-20T23:20:01.148" v="10" actId="1076"/>
          <ac:picMkLst>
            <pc:docMk/>
            <pc:sldMk cId="0" sldId="262"/>
            <ac:picMk id="2" creationId="{1A886953-1775-0F4C-5183-791DA5A1C3C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b4835fca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9b4835fca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b2d1f664a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b2d1f664a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b4835fca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9b4835fca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b4835fca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9b4835fca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9b4835fca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9b4835fca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2d1f664a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b2d1f664a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711550" y="1394700"/>
            <a:ext cx="3720900" cy="7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Movie Insight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167552" y="3750825"/>
            <a:ext cx="25440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20/12/25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875" y="2418025"/>
            <a:ext cx="2406749" cy="240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502" y="2282650"/>
            <a:ext cx="2677500" cy="26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67552" y="3304650"/>
            <a:ext cx="25440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Omar Eiyana Aboghrara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propósito es ofrecer una plataforma centralizada donde los usuarios puedan explorar, buscar y obtener detalles profundos sobre películas y series.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Ayuda a los usuarios a tomar decisiones mediante información crítica (puntuaciones, repartos, trailers) en una interfaz intuitiva y rápida.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Está dirigida a entusiastas del cine que buscan una alternativa personalizada y moderna a las bases de datos convencionales.</a:t>
            </a:r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t="41677"/>
          <a:stretch/>
        </p:blipFill>
        <p:spPr>
          <a:xfrm>
            <a:off x="6495875" y="3598975"/>
            <a:ext cx="2648125" cy="154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Movie Insight es una aplicación web que permite a los usuarios buscar películas, consultar su información detallada (año, género, reparto, valoración…) y guardar sus favoritas. La aplicación combina datos obtenidos de una API pública (OMDb API) con una base de datos interna que almacena las preferencias y reseñas de los usuarios.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Ofrecer una API REST y una interfaz HTML5 sobre una arquitectura de microservicios.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2900" y="2882400"/>
            <a:ext cx="2261100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 principales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729450" y="1919975"/>
            <a:ext cx="6983100" cy="28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10000"/>
          </a:bodyPr>
          <a:lstStyle/>
          <a:p>
            <a:pPr marL="457200" lvl="0" indent="-325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Búsqueda exacta y búsqueda por lista con paginado y filtros (año, genero).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512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Trending automático desde OMDb.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512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Auth JWT: registro e inicio de sesión.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512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Favoritos con rating (1-5) y comentario.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512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Auditoría relacional de acciones (add/update/delete).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512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Modelo: 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25119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User{username,email,passwordHash,favorites[]}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25119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Favorite{imdbid,rating,comment,addedAt}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25119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Movie cache y FavoriteLog(Postgres).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875" y="3134475"/>
            <a:ext cx="3013524" cy="200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29450" y="11650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y tecnologías</a:t>
            </a:r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727650" y="1700200"/>
            <a:ext cx="7688700" cy="26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aplicación está basada en una arquitectura de microservicios conectados mediante un API Gateway. Consta de dos microservicios principales: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Gateway (Node) sirve UI y proxy a APIs.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Movie-service (Python/Flask) consulta OMDb y cachea en Mongo.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User-service (Node) maneja auth y favoritos en Mongo; logs en Postgres.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API Gateway central y OpenAPI 3.0.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Aplicación MPA (index.html + favorites.html), HTML5 + JS.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Docker y Docker-compose para despliegue local.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350" y="2652200"/>
            <a:ext cx="2376026" cy="237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Lecciones aprendidas y aspectos destacados</a:t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788075" y="1933125"/>
            <a:ext cx="5981400" cy="25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>
                <a:latin typeface="Calibri"/>
                <a:ea typeface="Calibri"/>
                <a:cs typeface="Calibri"/>
                <a:sym typeface="Calibri"/>
              </a:rPr>
              <a:t>Diseño de microservicios y comunicación vía gateway.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640"/>
              </a:spcBef>
              <a:spcAft>
                <a:spcPts val="0"/>
              </a:spcAft>
              <a:buSzPts val="1300"/>
              <a:buChar char="●"/>
            </a:pPr>
            <a:r>
              <a:rPr lang="es" sz="1300">
                <a:latin typeface="Calibri"/>
                <a:ea typeface="Calibri"/>
                <a:cs typeface="Calibri"/>
                <a:sym typeface="Calibri"/>
              </a:rPr>
              <a:t>Cache con TTL para reducir llamadas a OMDb.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640"/>
              </a:spcBef>
              <a:spcAft>
                <a:spcPts val="0"/>
              </a:spcAft>
              <a:buSzPts val="1300"/>
              <a:buChar char="●"/>
            </a:pPr>
            <a:r>
              <a:rPr lang="es" sz="1300">
                <a:latin typeface="Calibri"/>
                <a:ea typeface="Calibri"/>
                <a:cs typeface="Calibri"/>
                <a:sym typeface="Calibri"/>
              </a:rPr>
              <a:t>JWT para proteger endpoints y control de permisos.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640"/>
              </a:spcBef>
              <a:spcAft>
                <a:spcPts val="0"/>
              </a:spcAft>
              <a:buSzPts val="1300"/>
              <a:buChar char="●"/>
            </a:pPr>
            <a:r>
              <a:rPr lang="es" sz="1300">
                <a:latin typeface="Calibri"/>
                <a:ea typeface="Calibri"/>
                <a:cs typeface="Calibri"/>
                <a:sym typeface="Calibri"/>
              </a:rPr>
              <a:t>Uso combinado de BBDD no relacional (Mongodb) y relacional (Postgres).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640"/>
              </a:spcBef>
              <a:spcAft>
                <a:spcPts val="0"/>
              </a:spcAft>
              <a:buSzPts val="1300"/>
              <a:buChar char="●"/>
            </a:pPr>
            <a:r>
              <a:rPr lang="es" sz="1300">
                <a:latin typeface="Calibri"/>
                <a:ea typeface="Calibri"/>
                <a:cs typeface="Calibri"/>
                <a:sym typeface="Calibri"/>
              </a:rPr>
              <a:t>UX mejorada con toasts, loader y rating visual.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025" y="2987500"/>
            <a:ext cx="1745325" cy="17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537932" y="896362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Demo y Conclusiones</a:t>
            </a:r>
            <a:endParaRPr dirty="0"/>
          </a:p>
        </p:txBody>
      </p:sp>
      <p:sp>
        <p:nvSpPr>
          <p:cNvPr id="131" name="Google Shape;131;p19"/>
          <p:cNvSpPr txBox="1"/>
          <p:nvPr/>
        </p:nvSpPr>
        <p:spPr>
          <a:xfrm>
            <a:off x="1482750" y="3768950"/>
            <a:ext cx="5981400" cy="10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s" sz="1300">
                <a:latin typeface="Calibri"/>
                <a:ea typeface="Calibri"/>
                <a:cs typeface="Calibri"/>
                <a:sym typeface="Calibri"/>
              </a:rPr>
              <a:t>El proyecto demuestra la capacidad de integrar servicios de terceros en una aplicación funcional y escalable.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300">
                <a:latin typeface="Calibri"/>
                <a:ea typeface="Calibri"/>
                <a:cs typeface="Calibri"/>
                <a:sym typeface="Calibri"/>
              </a:rPr>
              <a:t>He logrado un producto mínimo viable (MVP) sólido que puede crecer con funciones sociales (chats, foros o recomendaciones por IA).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1A886953-1775-0F4C-5183-791DA5A1C3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6683" y="1599658"/>
            <a:ext cx="4230898" cy="237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</Words>
  <Application>Microsoft Office PowerPoint</Application>
  <PresentationFormat>Presentación en pantalla (16:9)</PresentationFormat>
  <Paragraphs>37</Paragraphs>
  <Slides>7</Slides>
  <Notes>7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Calibri</vt:lpstr>
      <vt:lpstr>Raleway</vt:lpstr>
      <vt:lpstr>Lato</vt:lpstr>
      <vt:lpstr>Arial</vt:lpstr>
      <vt:lpstr>Streamline</vt:lpstr>
      <vt:lpstr>Movie Insight</vt:lpstr>
      <vt:lpstr>Objetivo </vt:lpstr>
      <vt:lpstr>Descripción </vt:lpstr>
      <vt:lpstr>Funcionalidades principales</vt:lpstr>
      <vt:lpstr>Arquitectura y tecnologías</vt:lpstr>
      <vt:lpstr>Lecciones aprendidas y aspectos destacados</vt:lpstr>
      <vt:lpstr>Demo y 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Omar Eiyana Aboghrara</cp:lastModifiedBy>
  <cp:revision>1</cp:revision>
  <dcterms:modified xsi:type="dcterms:W3CDTF">2025-12-20T23:20:16Z</dcterms:modified>
</cp:coreProperties>
</file>